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59" r:id="rId4"/>
    <p:sldId id="258" r:id="rId5"/>
    <p:sldId id="256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564E24-7D72-4829-90A8-231155EA68BC}" v="2" dt="2023-09-30T02:36:53.6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derico Maestrini" userId="d32ae5f7-47da-4c2f-ae6a-4a42c87f83b0" providerId="ADAL" clId="{6D564E24-7D72-4829-90A8-231155EA68BC}"/>
    <pc:docChg chg="undo custSel addSld modSld sldOrd">
      <pc:chgData name="Federico Maestrini" userId="d32ae5f7-47da-4c2f-ae6a-4a42c87f83b0" providerId="ADAL" clId="{6D564E24-7D72-4829-90A8-231155EA68BC}" dt="2023-09-30T02:37:10.165" v="36"/>
      <pc:docMkLst>
        <pc:docMk/>
      </pc:docMkLst>
      <pc:sldChg chg="ord">
        <pc:chgData name="Federico Maestrini" userId="d32ae5f7-47da-4c2f-ae6a-4a42c87f83b0" providerId="ADAL" clId="{6D564E24-7D72-4829-90A8-231155EA68BC}" dt="2023-09-30T02:37:10.165" v="36"/>
        <pc:sldMkLst>
          <pc:docMk/>
          <pc:sldMk cId="1511374199" sldId="258"/>
        </pc:sldMkLst>
      </pc:sldChg>
      <pc:sldChg chg="ord">
        <pc:chgData name="Federico Maestrini" userId="d32ae5f7-47da-4c2f-ae6a-4a42c87f83b0" providerId="ADAL" clId="{6D564E24-7D72-4829-90A8-231155EA68BC}" dt="2023-09-30T02:37:07.852" v="34"/>
        <pc:sldMkLst>
          <pc:docMk/>
          <pc:sldMk cId="3161068552" sldId="259"/>
        </pc:sldMkLst>
      </pc:sldChg>
      <pc:sldChg chg="addSp modSp new mod ord setBg addAnim">
        <pc:chgData name="Federico Maestrini" userId="d32ae5f7-47da-4c2f-ae6a-4a42c87f83b0" providerId="ADAL" clId="{6D564E24-7D72-4829-90A8-231155EA68BC}" dt="2023-09-30T02:37:05.823" v="32"/>
        <pc:sldMkLst>
          <pc:docMk/>
          <pc:sldMk cId="2163739952" sldId="260"/>
        </pc:sldMkLst>
        <pc:spChg chg="mod">
          <ac:chgData name="Federico Maestrini" userId="d32ae5f7-47da-4c2f-ae6a-4a42c87f83b0" providerId="ADAL" clId="{6D564E24-7D72-4829-90A8-231155EA68BC}" dt="2023-09-30T02:34:38.584" v="14" actId="26606"/>
          <ac:spMkLst>
            <pc:docMk/>
            <pc:sldMk cId="2163739952" sldId="260"/>
            <ac:spMk id="2" creationId="{DD732827-32C4-BF27-FC23-9117591B1749}"/>
          </ac:spMkLst>
        </pc:spChg>
        <pc:spChg chg="mod">
          <ac:chgData name="Federico Maestrini" userId="d32ae5f7-47da-4c2f-ae6a-4a42c87f83b0" providerId="ADAL" clId="{6D564E24-7D72-4829-90A8-231155EA68BC}" dt="2023-09-30T02:34:38.584" v="14" actId="26606"/>
          <ac:spMkLst>
            <pc:docMk/>
            <pc:sldMk cId="2163739952" sldId="260"/>
            <ac:spMk id="3" creationId="{8CD679FA-F361-31F5-CB32-7BE6CDC1B453}"/>
          </ac:spMkLst>
        </pc:spChg>
        <pc:spChg chg="add">
          <ac:chgData name="Federico Maestrini" userId="d32ae5f7-47da-4c2f-ae6a-4a42c87f83b0" providerId="ADAL" clId="{6D564E24-7D72-4829-90A8-231155EA68BC}" dt="2023-09-30T02:34:38.584" v="14" actId="26606"/>
          <ac:spMkLst>
            <pc:docMk/>
            <pc:sldMk cId="2163739952" sldId="260"/>
            <ac:spMk id="16" creationId="{D48D9584-D2FD-48CE-9E17-4E250B743B5F}"/>
          </ac:spMkLst>
        </pc:spChg>
        <pc:spChg chg="add">
          <ac:chgData name="Federico Maestrini" userId="d32ae5f7-47da-4c2f-ae6a-4a42c87f83b0" providerId="ADAL" clId="{6D564E24-7D72-4829-90A8-231155EA68BC}" dt="2023-09-30T02:34:38.584" v="14" actId="26606"/>
          <ac:spMkLst>
            <pc:docMk/>
            <pc:sldMk cId="2163739952" sldId="260"/>
            <ac:spMk id="18" creationId="{CA17DEF4-6C5D-41C6-8D93-5C7CFD7ADA5E}"/>
          </ac:spMkLst>
        </pc:spChg>
        <pc:spChg chg="add">
          <ac:chgData name="Federico Maestrini" userId="d32ae5f7-47da-4c2f-ae6a-4a42c87f83b0" providerId="ADAL" clId="{6D564E24-7D72-4829-90A8-231155EA68BC}" dt="2023-09-30T02:34:38.584" v="14" actId="26606"/>
          <ac:spMkLst>
            <pc:docMk/>
            <pc:sldMk cId="2163739952" sldId="260"/>
            <ac:spMk id="20" creationId="{22BBC5A3-5C8C-4FB9-AEFF-8778D2C98D29}"/>
          </ac:spMkLst>
        </pc:spChg>
        <pc:spChg chg="add">
          <ac:chgData name="Federico Maestrini" userId="d32ae5f7-47da-4c2f-ae6a-4a42c87f83b0" providerId="ADAL" clId="{6D564E24-7D72-4829-90A8-231155EA68BC}" dt="2023-09-30T02:34:38.584" v="14" actId="26606"/>
          <ac:spMkLst>
            <pc:docMk/>
            <pc:sldMk cId="2163739952" sldId="260"/>
            <ac:spMk id="22" creationId="{3BB917E8-D696-4787-96D6-521A9C42F9A5}"/>
          </ac:spMkLst>
        </pc:spChg>
        <pc:spChg chg="add">
          <ac:chgData name="Federico Maestrini" userId="d32ae5f7-47da-4c2f-ae6a-4a42c87f83b0" providerId="ADAL" clId="{6D564E24-7D72-4829-90A8-231155EA68BC}" dt="2023-09-30T02:34:38.584" v="14" actId="26606"/>
          <ac:spMkLst>
            <pc:docMk/>
            <pc:sldMk cId="2163739952" sldId="260"/>
            <ac:spMk id="24" creationId="{39F4C545-E278-42ED-9B78-2EBA464444A3}"/>
          </ac:spMkLst>
        </pc:spChg>
        <pc:picChg chg="add mod ord">
          <ac:chgData name="Federico Maestrini" userId="d32ae5f7-47da-4c2f-ae6a-4a42c87f83b0" providerId="ADAL" clId="{6D564E24-7D72-4829-90A8-231155EA68BC}" dt="2023-09-30T02:34:38.584" v="14" actId="26606"/>
          <ac:picMkLst>
            <pc:docMk/>
            <pc:sldMk cId="2163739952" sldId="260"/>
            <ac:picMk id="5" creationId="{D26C62C5-D9E2-BA55-D6DA-F6A0C32C9F1D}"/>
          </ac:picMkLst>
        </pc:picChg>
        <pc:picChg chg="add mod">
          <ac:chgData name="Federico Maestrini" userId="d32ae5f7-47da-4c2f-ae6a-4a42c87f83b0" providerId="ADAL" clId="{6D564E24-7D72-4829-90A8-231155EA68BC}" dt="2023-09-30T02:34:38.584" v="14" actId="26606"/>
          <ac:picMkLst>
            <pc:docMk/>
            <pc:sldMk cId="2163739952" sldId="260"/>
            <ac:picMk id="7" creationId="{9F1A00DF-D46A-8267-B39F-F8D98ADC4A8E}"/>
          </ac:picMkLst>
        </pc:picChg>
        <pc:picChg chg="add mod ord">
          <ac:chgData name="Federico Maestrini" userId="d32ae5f7-47da-4c2f-ae6a-4a42c87f83b0" providerId="ADAL" clId="{6D564E24-7D72-4829-90A8-231155EA68BC}" dt="2023-09-30T02:34:38.584" v="14" actId="26606"/>
          <ac:picMkLst>
            <pc:docMk/>
            <pc:sldMk cId="2163739952" sldId="260"/>
            <ac:picMk id="9" creationId="{C92A2D19-8C6C-18E9-FBF8-1F224D3BEC44}"/>
          </ac:picMkLst>
        </pc:picChg>
        <pc:picChg chg="add mod ord">
          <ac:chgData name="Federico Maestrini" userId="d32ae5f7-47da-4c2f-ae6a-4a42c87f83b0" providerId="ADAL" clId="{6D564E24-7D72-4829-90A8-231155EA68BC}" dt="2023-09-30T02:34:38.584" v="14" actId="26606"/>
          <ac:picMkLst>
            <pc:docMk/>
            <pc:sldMk cId="2163739952" sldId="260"/>
            <ac:picMk id="11" creationId="{18685A3D-6709-9DC3-0D75-4638E9F1B48F}"/>
          </ac:picMkLst>
        </pc:picChg>
      </pc:sldChg>
      <pc:sldChg chg="addSp modSp new mod ord setBg addAnim">
        <pc:chgData name="Federico Maestrini" userId="d32ae5f7-47da-4c2f-ae6a-4a42c87f83b0" providerId="ADAL" clId="{6D564E24-7D72-4829-90A8-231155EA68BC}" dt="2023-09-30T02:37:03.717" v="30"/>
        <pc:sldMkLst>
          <pc:docMk/>
          <pc:sldMk cId="3437791841" sldId="261"/>
        </pc:sldMkLst>
        <pc:spChg chg="mod">
          <ac:chgData name="Federico Maestrini" userId="d32ae5f7-47da-4c2f-ae6a-4a42c87f83b0" providerId="ADAL" clId="{6D564E24-7D72-4829-90A8-231155EA68BC}" dt="2023-09-30T02:36:57.463" v="26" actId="26606"/>
          <ac:spMkLst>
            <pc:docMk/>
            <pc:sldMk cId="3437791841" sldId="261"/>
            <ac:spMk id="2" creationId="{CFD662E0-E0E9-2FDE-634C-8ADD7244A70B}"/>
          </ac:spMkLst>
        </pc:spChg>
        <pc:spChg chg="mod">
          <ac:chgData name="Federico Maestrini" userId="d32ae5f7-47da-4c2f-ae6a-4a42c87f83b0" providerId="ADAL" clId="{6D564E24-7D72-4829-90A8-231155EA68BC}" dt="2023-09-30T02:36:57.463" v="26" actId="26606"/>
          <ac:spMkLst>
            <pc:docMk/>
            <pc:sldMk cId="3437791841" sldId="261"/>
            <ac:spMk id="3" creationId="{95317712-E545-6CC1-EA8D-4BB6B16BD395}"/>
          </ac:spMkLst>
        </pc:spChg>
        <pc:spChg chg="add">
          <ac:chgData name="Federico Maestrini" userId="d32ae5f7-47da-4c2f-ae6a-4a42c87f83b0" providerId="ADAL" clId="{6D564E24-7D72-4829-90A8-231155EA68BC}" dt="2023-09-30T02:36:57.463" v="26" actId="26606"/>
          <ac:spMkLst>
            <pc:docMk/>
            <pc:sldMk cId="3437791841" sldId="261"/>
            <ac:spMk id="16" creationId="{D48D9584-D2FD-48CE-9E17-4E250B743B5F}"/>
          </ac:spMkLst>
        </pc:spChg>
        <pc:spChg chg="add">
          <ac:chgData name="Federico Maestrini" userId="d32ae5f7-47da-4c2f-ae6a-4a42c87f83b0" providerId="ADAL" clId="{6D564E24-7D72-4829-90A8-231155EA68BC}" dt="2023-09-30T02:36:57.463" v="26" actId="26606"/>
          <ac:spMkLst>
            <pc:docMk/>
            <pc:sldMk cId="3437791841" sldId="261"/>
            <ac:spMk id="18" creationId="{CA17DEF4-6C5D-41C6-8D93-5C7CFD7ADA5E}"/>
          </ac:spMkLst>
        </pc:spChg>
        <pc:spChg chg="add">
          <ac:chgData name="Federico Maestrini" userId="d32ae5f7-47da-4c2f-ae6a-4a42c87f83b0" providerId="ADAL" clId="{6D564E24-7D72-4829-90A8-231155EA68BC}" dt="2023-09-30T02:36:57.463" v="26" actId="26606"/>
          <ac:spMkLst>
            <pc:docMk/>
            <pc:sldMk cId="3437791841" sldId="261"/>
            <ac:spMk id="20" creationId="{22BBC5A3-5C8C-4FB9-AEFF-8778D2C98D29}"/>
          </ac:spMkLst>
        </pc:spChg>
        <pc:spChg chg="add">
          <ac:chgData name="Federico Maestrini" userId="d32ae5f7-47da-4c2f-ae6a-4a42c87f83b0" providerId="ADAL" clId="{6D564E24-7D72-4829-90A8-231155EA68BC}" dt="2023-09-30T02:36:57.463" v="26" actId="26606"/>
          <ac:spMkLst>
            <pc:docMk/>
            <pc:sldMk cId="3437791841" sldId="261"/>
            <ac:spMk id="22" creationId="{3BB917E8-D696-4787-96D6-521A9C42F9A5}"/>
          </ac:spMkLst>
        </pc:spChg>
        <pc:spChg chg="add">
          <ac:chgData name="Federico Maestrini" userId="d32ae5f7-47da-4c2f-ae6a-4a42c87f83b0" providerId="ADAL" clId="{6D564E24-7D72-4829-90A8-231155EA68BC}" dt="2023-09-30T02:36:57.463" v="26" actId="26606"/>
          <ac:spMkLst>
            <pc:docMk/>
            <pc:sldMk cId="3437791841" sldId="261"/>
            <ac:spMk id="24" creationId="{39F4C545-E278-42ED-9B78-2EBA464444A3}"/>
          </ac:spMkLst>
        </pc:spChg>
        <pc:picChg chg="add mod ord">
          <ac:chgData name="Federico Maestrini" userId="d32ae5f7-47da-4c2f-ae6a-4a42c87f83b0" providerId="ADAL" clId="{6D564E24-7D72-4829-90A8-231155EA68BC}" dt="2023-09-30T02:36:57.463" v="26" actId="26606"/>
          <ac:picMkLst>
            <pc:docMk/>
            <pc:sldMk cId="3437791841" sldId="261"/>
            <ac:picMk id="5" creationId="{CB050605-BCFC-8299-6794-440DCED08938}"/>
          </ac:picMkLst>
        </pc:picChg>
        <pc:picChg chg="add mod">
          <ac:chgData name="Federico Maestrini" userId="d32ae5f7-47da-4c2f-ae6a-4a42c87f83b0" providerId="ADAL" clId="{6D564E24-7D72-4829-90A8-231155EA68BC}" dt="2023-09-30T02:36:57.463" v="26" actId="26606"/>
          <ac:picMkLst>
            <pc:docMk/>
            <pc:sldMk cId="3437791841" sldId="261"/>
            <ac:picMk id="7" creationId="{A8000A39-16AB-5EF0-09DC-7CABBDB85306}"/>
          </ac:picMkLst>
        </pc:picChg>
        <pc:picChg chg="add mod ord">
          <ac:chgData name="Federico Maestrini" userId="d32ae5f7-47da-4c2f-ae6a-4a42c87f83b0" providerId="ADAL" clId="{6D564E24-7D72-4829-90A8-231155EA68BC}" dt="2023-09-30T02:36:57.463" v="26" actId="26606"/>
          <ac:picMkLst>
            <pc:docMk/>
            <pc:sldMk cId="3437791841" sldId="261"/>
            <ac:picMk id="9" creationId="{14ACD439-54A6-C06B-7A6D-7AB8CEE04CF9}"/>
          </ac:picMkLst>
        </pc:picChg>
        <pc:picChg chg="add mod ord">
          <ac:chgData name="Federico Maestrini" userId="d32ae5f7-47da-4c2f-ae6a-4a42c87f83b0" providerId="ADAL" clId="{6D564E24-7D72-4829-90A8-231155EA68BC}" dt="2023-09-30T02:36:57.463" v="26" actId="26606"/>
          <ac:picMkLst>
            <pc:docMk/>
            <pc:sldMk cId="3437791841" sldId="261"/>
            <ac:picMk id="11" creationId="{9C5E7FF8-43FA-96A3-167D-D77D2701493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4D67DC-A616-2182-189A-9D28D71B9D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A6410F3-ADAC-7EA2-02D5-C1ABDF7BE7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17B7B6D-3B10-8DB5-4A2B-7BB64F216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14265-B28C-4D2F-AB0B-779F4A6F8483}" type="datetimeFigureOut">
              <a:rPr lang="pt-BR" smtClean="0"/>
              <a:t>06/10/2023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103E3DD-D7CC-4292-6F0B-4C5D4B92D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50303DB-66C7-0FB6-53DE-0D1B7B230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C4E8F-E710-4878-9120-560132C31F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0179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AB3676-88F9-B671-2CFF-09D1EAE1B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3621A70-45BA-1B8C-9777-0244FD14D6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4124D7C-78AD-9817-D657-BC8B0274D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14265-B28C-4D2F-AB0B-779F4A6F8483}" type="datetimeFigureOut">
              <a:rPr lang="pt-BR" smtClean="0"/>
              <a:t>06/10/2023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B2AF4B7-54ED-EB32-7A77-D0F6061FE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5AC76EE-ECBC-3EBB-1A98-1EBA5A2D3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C4E8F-E710-4878-9120-560132C31F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176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FBC07C-9783-8A6D-4A00-F8C38AD7B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DBCD169-93F1-8E7B-7659-8C5D12DF26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618F6C-E2EB-C527-798B-DA32DC5FC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14265-B28C-4D2F-AB0B-779F4A6F8483}" type="datetimeFigureOut">
              <a:rPr lang="pt-BR" smtClean="0"/>
              <a:t>06/10/2023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DDC468-B747-3AB4-BB3C-1EB2B4F55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788C99-990F-F937-AD75-64FFDF465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C4E8F-E710-4878-9120-560132C31F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0972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76697-6D54-E091-5282-F2DE6378E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CE90DBA-D9FF-9A6C-71F4-C0BBD0B714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819B8CE-1FD3-776E-584D-FA8F267E01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E200199-466C-D9B9-B330-618046EC6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14265-B28C-4D2F-AB0B-779F4A6F8483}" type="datetimeFigureOut">
              <a:rPr lang="pt-BR" smtClean="0"/>
              <a:t>06/10/2023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B21AE30-D6E2-9007-B4F4-EA35146E1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94389D1-3F87-92B4-035B-E7EAB0C74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C4E8F-E710-4878-9120-560132C31F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9972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361920-F3B7-0DC1-302B-B7B4E714F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F39DA7C-3205-F177-D531-030D54CBD0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84B2895-A1B9-FEBF-30FD-66314125D0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EF2B421-99E5-F64C-AD4E-5FAFFB848C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2C064B2-3533-217E-DFB6-EE70E9FFD3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8398550-E554-6F47-C446-93AEFC0E8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14265-B28C-4D2F-AB0B-779F4A6F8483}" type="datetimeFigureOut">
              <a:rPr lang="pt-BR" smtClean="0"/>
              <a:t>06/10/2023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917A28E-B6CA-B4B1-DFA3-A7611FB96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33566DC-E760-F9A1-5E24-0C23542D2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C4E8F-E710-4878-9120-560132C31F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4111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0C1DA9-667C-BDA1-1026-B5745CC89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F3BCA79-9646-1641-FF04-7D6D4C2E3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14265-B28C-4D2F-AB0B-779F4A6F8483}" type="datetimeFigureOut">
              <a:rPr lang="pt-BR" smtClean="0"/>
              <a:t>06/10/2023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FC92348-2291-9FA9-36AC-AD88DAADD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F41466D-9E1C-F175-98A3-F166208BD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C4E8F-E710-4878-9120-560132C31F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0089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69627AB-C7F0-1F89-257F-1F1B75269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14265-B28C-4D2F-AB0B-779F4A6F8483}" type="datetimeFigureOut">
              <a:rPr lang="pt-BR" smtClean="0"/>
              <a:t>06/10/2023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37BF508-D7C8-93A4-F1A1-063E86EB6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AB226AB-EC81-A234-FD73-99689B9A2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C4E8F-E710-4878-9120-560132C31F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741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C59E6B-5A1C-2312-13D7-6E7E09C36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35912B-82D1-30E5-A50A-5F7836F3E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EF29A9A-2A9F-AD17-6D48-6BD220979B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5275079-A95A-5E98-75BD-FA7CEF875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14265-B28C-4D2F-AB0B-779F4A6F8483}" type="datetimeFigureOut">
              <a:rPr lang="pt-BR" smtClean="0"/>
              <a:t>06/10/2023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0D72105-255B-8EA3-BF5D-124FDE385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5D8F26E-BB58-5084-ECFC-4631A7CB2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C4E8F-E710-4878-9120-560132C31F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9311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85144A-1C5C-B5D1-4B89-A5819FFB4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2801C03-05DB-687B-247F-1E3D5AA13B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88F9AE9-8058-A795-38E8-AC3536D9FE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DA35904-03EC-A178-0D0D-05503A647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14265-B28C-4D2F-AB0B-779F4A6F8483}" type="datetimeFigureOut">
              <a:rPr lang="pt-BR" smtClean="0"/>
              <a:t>06/10/2023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8D35A10-A1A3-CAD5-BD69-38DF5D8C4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3C5CA28-F108-BFF9-639B-6E11AB8A3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C4E8F-E710-4878-9120-560132C31F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7691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10200D-9B33-1D39-FC9E-121D09DE0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62D96CE-7063-E0B8-DB01-5047768104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1ED0DD5-00F5-950B-7FE4-4D0EB6EBF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14265-B28C-4D2F-AB0B-779F4A6F8483}" type="datetimeFigureOut">
              <a:rPr lang="pt-BR" smtClean="0"/>
              <a:t>06/10/2023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CC4484-468A-82DB-47E6-9BF4B0895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17A74D-D7A7-0ECD-C43C-E02E7F3D1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C4E8F-E710-4878-9120-560132C31F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5084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E0B4F24-BB12-B720-E18F-366E5A4933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3FBFE43-A6FD-D203-F758-26F96F88B7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7AF64DC-6784-77AF-B3D6-2CDFAABE3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14265-B28C-4D2F-AB0B-779F4A6F8483}" type="datetimeFigureOut">
              <a:rPr lang="pt-BR" smtClean="0"/>
              <a:t>06/10/2023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EFB83A5-1895-D129-4F98-19E4F8714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F5B2CBB-CD78-28A6-87FD-4882DB309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C4E8F-E710-4878-9120-560132C31F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1948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7778C55-9105-FC4E-FF8B-81A01AB9E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409878D-8DF8-6DE1-EE49-21C2E742D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DF82E5-7609-207A-5F23-4FD2E13AD5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14265-B28C-4D2F-AB0B-779F4A6F8483}" type="datetimeFigureOut">
              <a:rPr lang="pt-BR" smtClean="0"/>
              <a:t>06/10/2023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FAA8824-808B-8B4B-10E5-09CB840A9F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43EF64-B7C1-C90D-8098-0A4E73311B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C4E8F-E710-4878-9120-560132C31F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631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48D9584-D2FD-48CE-9E17-4E250B743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m 8" descr="Uma imagem contendo no interior, mesa, edifício, quarto&#10;&#10;Descrição gerada automaticamente">
            <a:extLst>
              <a:ext uri="{FF2B5EF4-FFF2-40B4-BE49-F238E27FC236}">
                <a16:creationId xmlns:a16="http://schemas.microsoft.com/office/drawing/2014/main" id="{14ACD439-54A6-C06B-7A6D-7AB8CEE04C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0"/>
          <a:stretch/>
        </p:blipFill>
        <p:spPr>
          <a:xfrm>
            <a:off x="357721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5" name="Imagem 4" descr="Sala com sofá e lareira&#10;&#10;Descrição gerada automaticamente com confiança média">
            <a:extLst>
              <a:ext uri="{FF2B5EF4-FFF2-40B4-BE49-F238E27FC236}">
                <a16:creationId xmlns:a16="http://schemas.microsoft.com/office/drawing/2014/main" id="{CB050605-BCFC-8299-6794-440DCED0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3" r="4131" b="-1"/>
          <a:stretch/>
        </p:blipFill>
        <p:spPr>
          <a:xfrm>
            <a:off x="7822523" y="3456433"/>
            <a:ext cx="4369477" cy="3401568"/>
          </a:xfrm>
          <a:custGeom>
            <a:avLst/>
            <a:gdLst/>
            <a:ahLst/>
            <a:cxnLst/>
            <a:rect l="l" t="t" r="r" b="b"/>
            <a:pathLst>
              <a:path w="4369477" h="3401568">
                <a:moveTo>
                  <a:pt x="781270" y="0"/>
                </a:moveTo>
                <a:lnTo>
                  <a:pt x="4369477" y="0"/>
                </a:lnTo>
                <a:lnTo>
                  <a:pt x="4369477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11" name="Imagem 10" descr="Casa com jardim&#10;&#10;Descrição gerada automaticamente">
            <a:extLst>
              <a:ext uri="{FF2B5EF4-FFF2-40B4-BE49-F238E27FC236}">
                <a16:creationId xmlns:a16="http://schemas.microsoft.com/office/drawing/2014/main" id="{9C5E7FF8-43FA-96A3-167D-D77D2701493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7" r="5672" b="-1"/>
          <a:stretch/>
        </p:blipFill>
        <p:spPr>
          <a:xfrm>
            <a:off x="3630260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18" name="Freeform: Shape 17">
            <a:extLst>
              <a:ext uri="{FF2B5EF4-FFF2-40B4-BE49-F238E27FC236}">
                <a16:creationId xmlns:a16="http://schemas.microsoft.com/office/drawing/2014/main" id="{CA17DEF4-6C5D-41C6-8D93-5C7CFD7AD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22BBC5A3-5C8C-4FB9-AEFF-8778D2C98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FD662E0-E0E9-2FDE-634C-8ADD7244A7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912" y="1508760"/>
            <a:ext cx="3429000" cy="2898648"/>
          </a:xfrm>
        </p:spPr>
        <p:txBody>
          <a:bodyPr>
            <a:normAutofit/>
          </a:bodyPr>
          <a:lstStyle/>
          <a:p>
            <a:pPr algn="l"/>
            <a:r>
              <a:rPr lang="pt-BR" sz="4000" b="0" i="0">
                <a:effectLst/>
                <a:latin typeface="Anybody"/>
              </a:rPr>
              <a:t>Modelo chalé 1 de 54,17M²</a:t>
            </a:r>
            <a:endParaRPr lang="pt-BR" sz="400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5317712-E545-6CC1-EA8D-4BB6B16BD3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8912" y="4773168"/>
            <a:ext cx="3429000" cy="1335024"/>
          </a:xfrm>
        </p:spPr>
        <p:txBody>
          <a:bodyPr>
            <a:normAutofit/>
          </a:bodyPr>
          <a:lstStyle/>
          <a:p>
            <a:pPr algn="l"/>
            <a:r>
              <a:rPr lang="pt-BR" sz="2100" b="0" i="0">
                <a:effectLst/>
                <a:latin typeface="Anybody"/>
              </a:rPr>
              <a:t>R$38.351,00</a:t>
            </a:r>
            <a:endParaRPr lang="pt-BR" sz="21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BB917E8-D696-4787-96D6-521A9C42F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m 6" descr="Uma imagem contendo no interior, edifício, mesa, quarto&#10;&#10;Descrição gerada automaticamente">
            <a:extLst>
              <a:ext uri="{FF2B5EF4-FFF2-40B4-BE49-F238E27FC236}">
                <a16:creationId xmlns:a16="http://schemas.microsoft.com/office/drawing/2014/main" id="{A8000A39-16AB-5EF0-09DC-7CABBDB8530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19"/>
          <a:stretch/>
        </p:blipFill>
        <p:spPr>
          <a:xfrm>
            <a:off x="7845207" y="10"/>
            <a:ext cx="4346795" cy="3401558"/>
          </a:xfrm>
          <a:custGeom>
            <a:avLst/>
            <a:gdLst/>
            <a:ahLst/>
            <a:cxnLst/>
            <a:rect l="l" t="t" r="r" b="b"/>
            <a:pathLst>
              <a:path w="4346795" h="3401568">
                <a:moveTo>
                  <a:pt x="0" y="0"/>
                </a:moveTo>
                <a:lnTo>
                  <a:pt x="4346795" y="0"/>
                </a:lnTo>
                <a:lnTo>
                  <a:pt x="4346795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39F4C545-E278-42ED-9B78-2EBA464444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54C33A0-45AF-D1D4-3EA9-7A64D084BC1E}"/>
              </a:ext>
            </a:extLst>
          </p:cNvPr>
          <p:cNvSpPr txBox="1"/>
          <p:nvPr/>
        </p:nvSpPr>
        <p:spPr>
          <a:xfrm>
            <a:off x="438912" y="5345723"/>
            <a:ext cx="2571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*Valor sujeito a alteração</a:t>
            </a:r>
          </a:p>
        </p:txBody>
      </p:sp>
    </p:spTree>
    <p:extLst>
      <p:ext uri="{BB962C8B-B14F-4D97-AF65-F5344CB8AC3E}">
        <p14:creationId xmlns:p14="http://schemas.microsoft.com/office/powerpoint/2010/main" val="3437791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48D9584-D2FD-48CE-9E17-4E250B743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m 8" descr="Cama de casal&#10;&#10;Descrição gerada automaticamente">
            <a:extLst>
              <a:ext uri="{FF2B5EF4-FFF2-40B4-BE49-F238E27FC236}">
                <a16:creationId xmlns:a16="http://schemas.microsoft.com/office/drawing/2014/main" id="{C92A2D19-8C6C-18E9-FBF8-1F224D3BEC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0"/>
          <a:stretch/>
        </p:blipFill>
        <p:spPr>
          <a:xfrm>
            <a:off x="357721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11" name="Imagem 10" descr="Casa de madeira verde&#10;&#10;Descrição gerada automaticamente">
            <a:extLst>
              <a:ext uri="{FF2B5EF4-FFF2-40B4-BE49-F238E27FC236}">
                <a16:creationId xmlns:a16="http://schemas.microsoft.com/office/drawing/2014/main" id="{18685A3D-6709-9DC3-0D75-4638E9F1B4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1" r="11323" b="-1"/>
          <a:stretch/>
        </p:blipFill>
        <p:spPr>
          <a:xfrm>
            <a:off x="7822523" y="3456433"/>
            <a:ext cx="4369477" cy="3401568"/>
          </a:xfrm>
          <a:custGeom>
            <a:avLst/>
            <a:gdLst/>
            <a:ahLst/>
            <a:cxnLst/>
            <a:rect l="l" t="t" r="r" b="b"/>
            <a:pathLst>
              <a:path w="4369477" h="3401568">
                <a:moveTo>
                  <a:pt x="781270" y="0"/>
                </a:moveTo>
                <a:lnTo>
                  <a:pt x="4369477" y="0"/>
                </a:lnTo>
                <a:lnTo>
                  <a:pt x="4369477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5" name="Imagem 4" descr="Porta de madeira marrom&#10;&#10;Descrição gerada automaticamente com confiança média">
            <a:extLst>
              <a:ext uri="{FF2B5EF4-FFF2-40B4-BE49-F238E27FC236}">
                <a16:creationId xmlns:a16="http://schemas.microsoft.com/office/drawing/2014/main" id="{D26C62C5-D9E2-BA55-D6DA-F6A0C32C9F1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0" r="5349" b="-1"/>
          <a:stretch/>
        </p:blipFill>
        <p:spPr>
          <a:xfrm>
            <a:off x="3630260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18" name="Freeform: Shape 17">
            <a:extLst>
              <a:ext uri="{FF2B5EF4-FFF2-40B4-BE49-F238E27FC236}">
                <a16:creationId xmlns:a16="http://schemas.microsoft.com/office/drawing/2014/main" id="{CA17DEF4-6C5D-41C6-8D93-5C7CFD7AD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22BBC5A3-5C8C-4FB9-AEFF-8778D2C98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D732827-32C4-BF27-FC23-9117591B17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912" y="1508760"/>
            <a:ext cx="3429000" cy="2898648"/>
          </a:xfrm>
        </p:spPr>
        <p:txBody>
          <a:bodyPr>
            <a:normAutofit/>
          </a:bodyPr>
          <a:lstStyle/>
          <a:p>
            <a:pPr algn="l"/>
            <a:r>
              <a:rPr lang="pt-BR" sz="4000" b="0" i="0">
                <a:effectLst/>
                <a:latin typeface="Anybody"/>
              </a:rPr>
              <a:t>Modelo chalé 2 de 28,98M²</a:t>
            </a:r>
            <a:endParaRPr lang="pt-BR" sz="400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CD679FA-F361-31F5-CB32-7BE6CDC1B4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8912" y="4773168"/>
            <a:ext cx="3429000" cy="1335024"/>
          </a:xfrm>
        </p:spPr>
        <p:txBody>
          <a:bodyPr>
            <a:normAutofit/>
          </a:bodyPr>
          <a:lstStyle/>
          <a:p>
            <a:pPr algn="l"/>
            <a:r>
              <a:rPr lang="pt-BR" sz="2100" b="0" i="0">
                <a:effectLst/>
                <a:latin typeface="Anybody"/>
              </a:rPr>
              <a:t>R$</a:t>
            </a:r>
            <a:r>
              <a:rPr lang="pt-BR" sz="2100">
                <a:latin typeface="Anybody"/>
              </a:rPr>
              <a:t>26</a:t>
            </a:r>
            <a:r>
              <a:rPr lang="pt-BR" sz="2100" b="0" i="0">
                <a:effectLst/>
                <a:latin typeface="Anybody"/>
              </a:rPr>
              <a:t>.235,00</a:t>
            </a:r>
            <a:endParaRPr lang="pt-BR" sz="21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BB917E8-D696-4787-96D6-521A9C42F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m 6" descr="Cama de solteiro&#10;&#10;Descrição gerada automaticamente">
            <a:extLst>
              <a:ext uri="{FF2B5EF4-FFF2-40B4-BE49-F238E27FC236}">
                <a16:creationId xmlns:a16="http://schemas.microsoft.com/office/drawing/2014/main" id="{9F1A00DF-D46A-8267-B39F-F8D98ADC4A8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26" r="11093"/>
          <a:stretch/>
        </p:blipFill>
        <p:spPr>
          <a:xfrm>
            <a:off x="7845207" y="10"/>
            <a:ext cx="4346795" cy="3401558"/>
          </a:xfrm>
          <a:custGeom>
            <a:avLst/>
            <a:gdLst/>
            <a:ahLst/>
            <a:cxnLst/>
            <a:rect l="l" t="t" r="r" b="b"/>
            <a:pathLst>
              <a:path w="4346795" h="3401568">
                <a:moveTo>
                  <a:pt x="0" y="0"/>
                </a:moveTo>
                <a:lnTo>
                  <a:pt x="4346795" y="0"/>
                </a:lnTo>
                <a:lnTo>
                  <a:pt x="4346795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39F4C545-E278-42ED-9B78-2EBA464444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80AF473-DF29-98B3-E597-AFFF85EF20FF}"/>
              </a:ext>
            </a:extLst>
          </p:cNvPr>
          <p:cNvSpPr txBox="1"/>
          <p:nvPr/>
        </p:nvSpPr>
        <p:spPr>
          <a:xfrm>
            <a:off x="438912" y="5345723"/>
            <a:ext cx="2571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*Valor sujeito a alteração</a:t>
            </a:r>
          </a:p>
        </p:txBody>
      </p:sp>
    </p:spTree>
    <p:extLst>
      <p:ext uri="{BB962C8B-B14F-4D97-AF65-F5344CB8AC3E}">
        <p14:creationId xmlns:p14="http://schemas.microsoft.com/office/powerpoint/2010/main" val="216373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48D9584-D2FD-48CE-9E17-4E250B743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magem 10" descr="Sala com sofá e mesa de centro&#10;&#10;Descrição gerada automaticamente">
            <a:extLst>
              <a:ext uri="{FF2B5EF4-FFF2-40B4-BE49-F238E27FC236}">
                <a16:creationId xmlns:a16="http://schemas.microsoft.com/office/drawing/2014/main" id="{7A92C11A-53B8-6A20-D6AD-2BF2A3494F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0"/>
          <a:stretch/>
        </p:blipFill>
        <p:spPr>
          <a:xfrm>
            <a:off x="357721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7" name="Imagem 6" descr="Mesa com cadeiras&#10;&#10;Descrição gerada automaticamente">
            <a:extLst>
              <a:ext uri="{FF2B5EF4-FFF2-40B4-BE49-F238E27FC236}">
                <a16:creationId xmlns:a16="http://schemas.microsoft.com/office/drawing/2014/main" id="{1F2210D7-8735-B6A0-A0AB-8D076F7766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9" r="23615" b="-1"/>
          <a:stretch/>
        </p:blipFill>
        <p:spPr>
          <a:xfrm>
            <a:off x="7822523" y="3456433"/>
            <a:ext cx="4369477" cy="3401568"/>
          </a:xfrm>
          <a:custGeom>
            <a:avLst/>
            <a:gdLst/>
            <a:ahLst/>
            <a:cxnLst/>
            <a:rect l="l" t="t" r="r" b="b"/>
            <a:pathLst>
              <a:path w="4369477" h="3401568">
                <a:moveTo>
                  <a:pt x="781270" y="0"/>
                </a:moveTo>
                <a:lnTo>
                  <a:pt x="4369477" y="0"/>
                </a:lnTo>
                <a:lnTo>
                  <a:pt x="4369477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9" name="Imagem 8" descr="Torre alta com relógio no topo&#10;&#10;Descrição gerada automaticamente">
            <a:extLst>
              <a:ext uri="{FF2B5EF4-FFF2-40B4-BE49-F238E27FC236}">
                <a16:creationId xmlns:a16="http://schemas.microsoft.com/office/drawing/2014/main" id="{DAA8E258-8EE9-A88D-0E96-E3A1672420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0" r="-1" b="-1"/>
          <a:stretch/>
        </p:blipFill>
        <p:spPr>
          <a:xfrm>
            <a:off x="3630260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18" name="Freeform: Shape 17">
            <a:extLst>
              <a:ext uri="{FF2B5EF4-FFF2-40B4-BE49-F238E27FC236}">
                <a16:creationId xmlns:a16="http://schemas.microsoft.com/office/drawing/2014/main" id="{CA17DEF4-6C5D-41C6-8D93-5C7CFD7AD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22BBC5A3-5C8C-4FB9-AEFF-8778D2C98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C1D6F13-C053-1B82-9026-C26BDFAF65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912" y="1508760"/>
            <a:ext cx="3429000" cy="2898648"/>
          </a:xfrm>
        </p:spPr>
        <p:txBody>
          <a:bodyPr>
            <a:normAutofit/>
          </a:bodyPr>
          <a:lstStyle/>
          <a:p>
            <a:pPr algn="l"/>
            <a:r>
              <a:rPr lang="pt-BR" sz="4000" b="0" i="0">
                <a:effectLst/>
                <a:latin typeface="Anybody"/>
              </a:rPr>
              <a:t>Modelo Chalé 3 de 137,18M²</a:t>
            </a:r>
            <a:endParaRPr lang="pt-BR" sz="400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B6E51DD-48F7-88AB-5CC0-654B0B0C9F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8912" y="4773168"/>
            <a:ext cx="3429000" cy="1335024"/>
          </a:xfrm>
        </p:spPr>
        <p:txBody>
          <a:bodyPr>
            <a:normAutofit/>
          </a:bodyPr>
          <a:lstStyle/>
          <a:p>
            <a:pPr algn="l"/>
            <a:r>
              <a:rPr lang="pt-BR" sz="2100" b="0" i="0">
                <a:effectLst/>
                <a:latin typeface="Anybody"/>
              </a:rPr>
              <a:t>R$99.383,54</a:t>
            </a:r>
            <a:endParaRPr lang="pt-BR" sz="21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BB917E8-D696-4787-96D6-521A9C42F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m 4" descr="Quarto com cama e cadeira&#10;&#10;Descrição gerada automaticamente com confiança média">
            <a:extLst>
              <a:ext uri="{FF2B5EF4-FFF2-40B4-BE49-F238E27FC236}">
                <a16:creationId xmlns:a16="http://schemas.microsoft.com/office/drawing/2014/main" id="{6C98B850-EB0B-5931-645B-5C4039BD1BC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4" r="13615"/>
          <a:stretch/>
        </p:blipFill>
        <p:spPr>
          <a:xfrm>
            <a:off x="7845207" y="10"/>
            <a:ext cx="4346795" cy="3401558"/>
          </a:xfrm>
          <a:custGeom>
            <a:avLst/>
            <a:gdLst/>
            <a:ahLst/>
            <a:cxnLst/>
            <a:rect l="l" t="t" r="r" b="b"/>
            <a:pathLst>
              <a:path w="4346795" h="3401568">
                <a:moveTo>
                  <a:pt x="0" y="0"/>
                </a:moveTo>
                <a:lnTo>
                  <a:pt x="4346795" y="0"/>
                </a:lnTo>
                <a:lnTo>
                  <a:pt x="4346795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39F4C545-E278-42ED-9B78-2EBA464444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F0FC71E-F6DF-4B6D-B36F-F7B9BC149362}"/>
              </a:ext>
            </a:extLst>
          </p:cNvPr>
          <p:cNvSpPr txBox="1"/>
          <p:nvPr/>
        </p:nvSpPr>
        <p:spPr>
          <a:xfrm>
            <a:off x="438912" y="5345723"/>
            <a:ext cx="2571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*Valor sujeito a alteração</a:t>
            </a:r>
          </a:p>
        </p:txBody>
      </p:sp>
    </p:spTree>
    <p:extLst>
      <p:ext uri="{BB962C8B-B14F-4D97-AF65-F5344CB8AC3E}">
        <p14:creationId xmlns:p14="http://schemas.microsoft.com/office/powerpoint/2010/main" val="3161068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48D9584-D2FD-48CE-9E17-4E250B743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m 6" descr="Cama de solteiro&#10;&#10;Descrição gerada automaticamente com confiança média">
            <a:extLst>
              <a:ext uri="{FF2B5EF4-FFF2-40B4-BE49-F238E27FC236}">
                <a16:creationId xmlns:a16="http://schemas.microsoft.com/office/drawing/2014/main" id="{FD58E24B-84D6-4BE8-B7C2-033A3FB105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7" r="2232"/>
          <a:stretch/>
        </p:blipFill>
        <p:spPr>
          <a:xfrm>
            <a:off x="357721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5" name="Imagem 4" descr="Casa de madeira com gramado&#10;&#10;Descrição gerada automaticamente">
            <a:extLst>
              <a:ext uri="{FF2B5EF4-FFF2-40B4-BE49-F238E27FC236}">
                <a16:creationId xmlns:a16="http://schemas.microsoft.com/office/drawing/2014/main" id="{DB0A1687-238E-4420-5BFA-DDA671F83C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5" r="21079" b="-1"/>
          <a:stretch/>
        </p:blipFill>
        <p:spPr>
          <a:xfrm>
            <a:off x="7822523" y="3456433"/>
            <a:ext cx="4369477" cy="3401568"/>
          </a:xfrm>
          <a:custGeom>
            <a:avLst/>
            <a:gdLst/>
            <a:ahLst/>
            <a:cxnLst/>
            <a:rect l="l" t="t" r="r" b="b"/>
            <a:pathLst>
              <a:path w="4369477" h="3401568">
                <a:moveTo>
                  <a:pt x="781270" y="0"/>
                </a:moveTo>
                <a:lnTo>
                  <a:pt x="4369477" y="0"/>
                </a:lnTo>
                <a:lnTo>
                  <a:pt x="4369477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11" name="Imagem 10" descr="Cadeira e mesa de madeira&#10;&#10;Descrição gerada automaticamente com confiança média">
            <a:extLst>
              <a:ext uri="{FF2B5EF4-FFF2-40B4-BE49-F238E27FC236}">
                <a16:creationId xmlns:a16="http://schemas.microsoft.com/office/drawing/2014/main" id="{6EA036B8-5BB9-BD29-1DEC-0995AE73E2C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49" b="-1"/>
          <a:stretch/>
        </p:blipFill>
        <p:spPr>
          <a:xfrm>
            <a:off x="3630260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18" name="Freeform: Shape 17">
            <a:extLst>
              <a:ext uri="{FF2B5EF4-FFF2-40B4-BE49-F238E27FC236}">
                <a16:creationId xmlns:a16="http://schemas.microsoft.com/office/drawing/2014/main" id="{CA17DEF4-6C5D-41C6-8D93-5C7CFD7AD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22BBC5A3-5C8C-4FB9-AEFF-8778D2C98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1009F96-A163-A9BD-8872-F4A1FDD780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912" y="1508760"/>
            <a:ext cx="3429000" cy="2898648"/>
          </a:xfrm>
        </p:spPr>
        <p:txBody>
          <a:bodyPr>
            <a:normAutofit/>
          </a:bodyPr>
          <a:lstStyle/>
          <a:p>
            <a:pPr algn="l"/>
            <a:r>
              <a:rPr lang="pt-BR" sz="4000" b="0" i="0">
                <a:effectLst/>
                <a:latin typeface="Anybody"/>
              </a:rPr>
              <a:t>Modelo chalé 4 de 54M²</a:t>
            </a:r>
            <a:endParaRPr lang="pt-BR" sz="400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A6B159E-8AF9-9158-88C1-A1967470FE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8912" y="4773168"/>
            <a:ext cx="3429000" cy="1335024"/>
          </a:xfrm>
        </p:spPr>
        <p:txBody>
          <a:bodyPr>
            <a:normAutofit/>
          </a:bodyPr>
          <a:lstStyle/>
          <a:p>
            <a:pPr algn="l"/>
            <a:r>
              <a:rPr lang="pt-BR" sz="2100" b="0" i="0">
                <a:effectLst/>
                <a:latin typeface="Anybody"/>
              </a:rPr>
              <a:t>R$38.730,00</a:t>
            </a:r>
            <a:endParaRPr lang="pt-BR" sz="21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BB917E8-D696-4787-96D6-521A9C42F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m 8" descr="Casa com paredes de madeira&#10;&#10;Descrição gerada automaticamente">
            <a:extLst>
              <a:ext uri="{FF2B5EF4-FFF2-40B4-BE49-F238E27FC236}">
                <a16:creationId xmlns:a16="http://schemas.microsoft.com/office/drawing/2014/main" id="{A9F6BCBA-3953-1723-519D-6557CFB68B2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19"/>
          <a:stretch/>
        </p:blipFill>
        <p:spPr>
          <a:xfrm>
            <a:off x="7845207" y="10"/>
            <a:ext cx="4346795" cy="3401558"/>
          </a:xfrm>
          <a:custGeom>
            <a:avLst/>
            <a:gdLst/>
            <a:ahLst/>
            <a:cxnLst/>
            <a:rect l="l" t="t" r="r" b="b"/>
            <a:pathLst>
              <a:path w="4346795" h="3401568">
                <a:moveTo>
                  <a:pt x="0" y="0"/>
                </a:moveTo>
                <a:lnTo>
                  <a:pt x="4346795" y="0"/>
                </a:lnTo>
                <a:lnTo>
                  <a:pt x="4346795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39F4C545-E278-42ED-9B78-2EBA464444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81DE98D-D9A7-C6CF-AEDC-D6475A466634}"/>
              </a:ext>
            </a:extLst>
          </p:cNvPr>
          <p:cNvSpPr txBox="1"/>
          <p:nvPr/>
        </p:nvSpPr>
        <p:spPr>
          <a:xfrm>
            <a:off x="438912" y="5345723"/>
            <a:ext cx="2571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*Valor sujeito a alteração</a:t>
            </a:r>
          </a:p>
        </p:txBody>
      </p:sp>
    </p:spTree>
    <p:extLst>
      <p:ext uri="{BB962C8B-B14F-4D97-AF65-F5344CB8AC3E}">
        <p14:creationId xmlns:p14="http://schemas.microsoft.com/office/powerpoint/2010/main" val="1511374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D48D9584-D2FD-48CE-9E17-4E250B743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m 16" descr="Cama de solteiro&#10;&#10;Descrição gerada automaticamente">
            <a:extLst>
              <a:ext uri="{FF2B5EF4-FFF2-40B4-BE49-F238E27FC236}">
                <a16:creationId xmlns:a16="http://schemas.microsoft.com/office/drawing/2014/main" id="{5B65652E-EF5C-FA07-D5A6-1C8ED3B512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0" r="8009"/>
          <a:stretch/>
        </p:blipFill>
        <p:spPr>
          <a:xfrm>
            <a:off x="357721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15" name="Imagem 14" descr="Cadeira e mesa de madeira&#10;&#10;Descrição gerada automaticamente">
            <a:extLst>
              <a:ext uri="{FF2B5EF4-FFF2-40B4-BE49-F238E27FC236}">
                <a16:creationId xmlns:a16="http://schemas.microsoft.com/office/drawing/2014/main" id="{B1C74EEF-A9A6-032B-BCA6-0D912B709A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13" r="14331" b="-1"/>
          <a:stretch/>
        </p:blipFill>
        <p:spPr>
          <a:xfrm>
            <a:off x="7822523" y="3456433"/>
            <a:ext cx="4369477" cy="3401568"/>
          </a:xfrm>
          <a:custGeom>
            <a:avLst/>
            <a:gdLst/>
            <a:ahLst/>
            <a:cxnLst/>
            <a:rect l="l" t="t" r="r" b="b"/>
            <a:pathLst>
              <a:path w="4369477" h="3401568">
                <a:moveTo>
                  <a:pt x="781270" y="0"/>
                </a:moveTo>
                <a:lnTo>
                  <a:pt x="4369477" y="0"/>
                </a:lnTo>
                <a:lnTo>
                  <a:pt x="4369477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13" name="Imagem 12" descr="Cama de casal&#10;&#10;Descrição gerada automaticamente">
            <a:extLst>
              <a:ext uri="{FF2B5EF4-FFF2-40B4-BE49-F238E27FC236}">
                <a16:creationId xmlns:a16="http://schemas.microsoft.com/office/drawing/2014/main" id="{694D56F1-296A-A86C-3F08-4566B6E8657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8" r="9602" b="-1"/>
          <a:stretch/>
        </p:blipFill>
        <p:spPr>
          <a:xfrm>
            <a:off x="3630260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26" name="Freeform: Shape 25">
            <a:extLst>
              <a:ext uri="{FF2B5EF4-FFF2-40B4-BE49-F238E27FC236}">
                <a16:creationId xmlns:a16="http://schemas.microsoft.com/office/drawing/2014/main" id="{CA17DEF4-6C5D-41C6-8D93-5C7CFD7AD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8" name="Freeform: Shape 27">
            <a:extLst>
              <a:ext uri="{FF2B5EF4-FFF2-40B4-BE49-F238E27FC236}">
                <a16:creationId xmlns:a16="http://schemas.microsoft.com/office/drawing/2014/main" id="{22BBC5A3-5C8C-4FB9-AEFF-8778D2C98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B17C12B-50F1-B95D-B3E8-CA2CE8C275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912" y="1508760"/>
            <a:ext cx="3429000" cy="2898648"/>
          </a:xfrm>
        </p:spPr>
        <p:txBody>
          <a:bodyPr>
            <a:normAutofit/>
          </a:bodyPr>
          <a:lstStyle/>
          <a:p>
            <a:pPr algn="l"/>
            <a:r>
              <a:rPr lang="pt-BR" sz="4000" b="0" i="0">
                <a:effectLst/>
                <a:latin typeface="Anybody"/>
              </a:rPr>
              <a:t>Modelo Chalé 5 de 40M²</a:t>
            </a:r>
            <a:endParaRPr lang="pt-BR" sz="400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B70B24C-5DCB-BB5D-FE64-7CB8D8F230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8912" y="4773168"/>
            <a:ext cx="3429000" cy="1335024"/>
          </a:xfrm>
        </p:spPr>
        <p:txBody>
          <a:bodyPr>
            <a:normAutofit/>
          </a:bodyPr>
          <a:lstStyle/>
          <a:p>
            <a:pPr algn="l"/>
            <a:r>
              <a:rPr lang="pt-BR" sz="2100" b="0" i="0">
                <a:effectLst/>
                <a:latin typeface="Anybody"/>
              </a:rPr>
              <a:t>R$29.795,00</a:t>
            </a:r>
            <a:endParaRPr lang="pt-BR" sz="210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BB917E8-D696-4787-96D6-521A9C42F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Imagem 18" descr="Casa em construção&#10;&#10;Descrição gerada automaticamente com confiança baixa">
            <a:extLst>
              <a:ext uri="{FF2B5EF4-FFF2-40B4-BE49-F238E27FC236}">
                <a16:creationId xmlns:a16="http://schemas.microsoft.com/office/drawing/2014/main" id="{316A80BB-3A34-8D1C-907B-60DAB4DB920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8" r="5751"/>
          <a:stretch/>
        </p:blipFill>
        <p:spPr>
          <a:xfrm>
            <a:off x="7845207" y="10"/>
            <a:ext cx="4346795" cy="3401558"/>
          </a:xfrm>
          <a:custGeom>
            <a:avLst/>
            <a:gdLst/>
            <a:ahLst/>
            <a:cxnLst/>
            <a:rect l="l" t="t" r="r" b="b"/>
            <a:pathLst>
              <a:path w="4346795" h="3401568">
                <a:moveTo>
                  <a:pt x="0" y="0"/>
                </a:moveTo>
                <a:lnTo>
                  <a:pt x="4346795" y="0"/>
                </a:lnTo>
                <a:lnTo>
                  <a:pt x="4346795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39F4C545-E278-42ED-9B78-2EBA464444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AB0F4CE-209E-073B-879A-462C81D98B28}"/>
              </a:ext>
            </a:extLst>
          </p:cNvPr>
          <p:cNvSpPr txBox="1"/>
          <p:nvPr/>
        </p:nvSpPr>
        <p:spPr>
          <a:xfrm>
            <a:off x="438912" y="5345723"/>
            <a:ext cx="2571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*Valor sujeito a alteração</a:t>
            </a:r>
          </a:p>
        </p:txBody>
      </p:sp>
    </p:spTree>
    <p:extLst>
      <p:ext uri="{BB962C8B-B14F-4D97-AF65-F5344CB8AC3E}">
        <p14:creationId xmlns:p14="http://schemas.microsoft.com/office/powerpoint/2010/main" val="1565352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65</Words>
  <Application>Microsoft Office PowerPoint</Application>
  <PresentationFormat>Widescreen</PresentationFormat>
  <Paragraphs>15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0" baseType="lpstr">
      <vt:lpstr>Anybody</vt:lpstr>
      <vt:lpstr>Arial</vt:lpstr>
      <vt:lpstr>Calibri</vt:lpstr>
      <vt:lpstr>Calibri Light</vt:lpstr>
      <vt:lpstr>Tema do Office</vt:lpstr>
      <vt:lpstr>Modelo chalé 1 de 54,17M²</vt:lpstr>
      <vt:lpstr>Modelo chalé 2 de 28,98M²</vt:lpstr>
      <vt:lpstr>Modelo Chalé 3 de 137,18M²</vt:lpstr>
      <vt:lpstr>Modelo chalé 4 de 54M²</vt:lpstr>
      <vt:lpstr>Modelo Chalé 5 de 40M²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Chalé 5 de 40M²</dc:title>
  <dc:creator>Federico Maestrini</dc:creator>
  <cp:lastModifiedBy>Petrus Santos</cp:lastModifiedBy>
  <cp:revision>2</cp:revision>
  <dcterms:created xsi:type="dcterms:W3CDTF">2023-09-30T01:57:24Z</dcterms:created>
  <dcterms:modified xsi:type="dcterms:W3CDTF">2023-10-06T17:31:26Z</dcterms:modified>
</cp:coreProperties>
</file>